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ctrTitle"/>
          </p:nvPr>
        </p:nvSpPr>
        <p:spPr/>
        <p:txBody>
          <a:bodyPr/>
          <a:lstStyle/>
          <a:p>
            <a:r>
              <a:t>Teedevõrgu analüüs</a:t>
            </a:r>
          </a:p>
        </p:txBody>
      </p:sp>
      <p:sp>
        <p:nvSpPr>
          <p:cNvPr id="3" name="Subtitle 2"/>
          <p:cNvSpPr>
            <a:spLocks noGrp="1"/>
          </p:cNvSpPr>
          <p:nvPr>
            <p:ph type="subTitle" idx="1"/>
          </p:nvPr>
        </p:nvSpPr>
        <p:spPr/>
        <p:txBody>
          <a:bodyPr/>
          <a:lstStyle/>
          <a:p>
            <a:r>
              <a:t>Visuaalne kokkuvõte ja uurimistulemused</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Sissejuhatus</a:t>
            </a:r>
          </a:p>
        </p:txBody>
      </p:sp>
      <p:sp>
        <p:nvSpPr>
          <p:cNvPr id="3" name="Content Placeholder 2"/>
          <p:cNvSpPr>
            <a:spLocks noGrp="1"/>
          </p:cNvSpPr>
          <p:nvPr>
            <p:ph idx="1"/>
          </p:nvPr>
        </p:nvSpPr>
        <p:spPr/>
        <p:txBody>
          <a:bodyPr/>
          <a:lstStyle/>
          <a:p>
            <a:r>
              <a:t>Uurimistöö käsitleb kohalike teede võrgustike toimimist, kus liikumine toimub läbi piiratud arvu väljapääsupunktide. Iga väljapääsupunktile määratakse kaal, mis peegeldab selle olulisust, ning iga teelõik saab maksimaalse liikumisvõimekuse. Eesmärk on analüüsida liikumiste jaotust ning võrgu tundlikkust muudatustele.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Metoodika</a:t>
            </a:r>
          </a:p>
        </p:txBody>
      </p:sp>
      <p:sp>
        <p:nvSpPr>
          <p:cNvPr id="3" name="Content Placeholder 2"/>
          <p:cNvSpPr>
            <a:spLocks noGrp="1"/>
          </p:cNvSpPr>
          <p:nvPr>
            <p:ph idx="1"/>
          </p:nvPr>
        </p:nvSpPr>
        <p:spPr/>
        <p:txBody>
          <a:bodyPr/>
          <a:lstStyle/>
          <a:p>
            <a:r>
              <a:t>Võrgustik modelleeriti suunatud graafina, kus igale servale määrati maksimaalne liikumiste arv ning väljapääsupunktidele kaalud. Liikumiste jaotus arvutati, võttes arvesse kaugusi ja väljapääsude kaale. Viidi läbi kolm stsenaariumi: algne graaf, ühe serva sulgemine ja kahe serva sulgemine.</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Tulemused</a:t>
            </a:r>
          </a:p>
        </p:txBody>
      </p:sp>
      <p:sp>
        <p:nvSpPr>
          <p:cNvPr id="3" name="Content Placeholder 2"/>
          <p:cNvSpPr>
            <a:spLocks noGrp="1"/>
          </p:cNvSpPr>
          <p:nvPr>
            <p:ph idx="1"/>
          </p:nvPr>
        </p:nvSpPr>
        <p:spPr/>
        <p:txBody>
          <a:bodyPr/>
          <a:lstStyle/>
          <a:p>
            <a:r>
              <a:t>Tulemused näitasid, et väljapääsupunktide kaalud ja ühenduvus mõjutavad oluliselt liikumiste jaotust. Kõrge kaaluga ja hästi ühendatud väljapääsud tõmbasid rohkem liikumisi. Teelõikude sulgemine muutis liikumiste suunda, kuid võrgu struktuur säilitas funktsionaalsuse.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p:nvPr>
        </p:nvSpPr>
        <p:spPr/>
        <p:txBody>
          <a:bodyPr/>
          <a:lstStyle/>
          <a:p>
            <a:r>
              <a:t>Järeldused</a:t>
            </a:r>
          </a:p>
        </p:txBody>
      </p:sp>
      <p:sp>
        <p:nvSpPr>
          <p:cNvPr id="3" name="Content Placeholder 2"/>
          <p:cNvSpPr>
            <a:spLocks noGrp="1"/>
          </p:cNvSpPr>
          <p:nvPr>
            <p:ph idx="1"/>
          </p:nvPr>
        </p:nvSpPr>
        <p:spPr/>
        <p:txBody>
          <a:bodyPr/>
          <a:lstStyle/>
          <a:p>
            <a:r>
              <a:t>Väljapääsupunktide kaalud ja teelõikude kättesaadavus mõjutavad liikumiste jaotust. Tundlikkuse analüüs võimaldab hinnata võrgu haavatavust ja tuvastada kriitilisi teelõike. Tulemused on rakendatavad transpordivõrkude planeerimisel ja kriisijuhtimisel.</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