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Gravitatsioonimudelid väljapääsupunktide kaalude määramiseks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Kokkuvõte ja visualiseeringud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Sissejuhatus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Gravitatsioonimudelid võimaldavad hinnata väljapääsupunktide olulisust, arvestades kaugust tõmbekeskustest ja kohalikke tegureid nagu liiklus, teekatte kvaliteet, takistused ja atraktiivsus.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Matemaatiline taust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Kaal arvutatakse valemiga:</a:t>
            </a:r>
          </a:p>
          <a:p>
            <a:r>
              <a:t>w_{ij} = (a_i^α * q_i^β * t_i^γ * r_i^δ) / d_{ij}^λ</a:t>
            </a:r>
          </a:p>
          <a:p/>
          <a:p>
            <a:r>
              <a:t>Kogukaal väljapääsupunktile:</a:t>
            </a:r>
          </a:p>
          <a:p>
            <a:r>
              <a:t>W_i = ∑ w_{ij} üle kõigi gravitatsioonipunktide j</a:t>
            </a:r>
          </a:p>
          <a:p/>
          <a:p>
            <a:r>
              <a:t>Kus:</a:t>
            </a:r>
          </a:p>
          <a:p>
            <a:r>
              <a:t>a = atraktiivsus, q = teekatte kvaliteet, t = liiklussagedus, r = takistustegur, d = kaugus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Simulatsioonid ja tulemused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Simulatsioon viidi läbi 5 väljapääsupunktiga ja 3 gravitatsioonipunktiga.</a:t>
            </a:r>
          </a:p>
          <a:p>
            <a:r>
              <a:t>Arvutati kaalud iga gravitatsioonipunkti suhtes ning summeeriti kogukaalud.</a:t>
            </a:r>
          </a:p>
          <a:p>
            <a:r>
              <a:t>Tulemused visualiseeriti graafikutena ja kaardil.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Interaktiivne tööriist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Loosime Jupyter Notebooki tööriista, kus kasutaja saab muuta eksponentide väärtusi (α, β, γ, δ, λ) ja jälgida, kuidas need mõjutavad väljapääsupunktide kaale ja visualiseeringuid.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Viidatud kirjandus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Stacherl &amp; Sauzet (2023) – Gravity models for spatial healthcare access</a:t>
            </a:r>
          </a:p>
          <a:p>
            <a:r>
              <a:t>2. Portland State University – Gravity and Spatial Interaction Models</a:t>
            </a:r>
          </a:p>
          <a:p>
            <a:r>
              <a:t>3. Tóth &amp; Kincses (2015) – Accessibility and gravity analogy</a:t>
            </a:r>
          </a:p>
          <a:p>
            <a:r>
              <a:t>4. Haynes &amp; Fotheringham (1984) – Gravity and spatial interaction models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Tabel: väljapääsupunktide kaalud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371600"/>
          <a:ext cx="8229600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81000"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Exit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Weight G1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Weight G2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Weight G3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Total Weight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0.972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0.432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0.243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1.647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0.0588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0.0726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0.1633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0.2947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0.5306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1.040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0.260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1.8306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0.0160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0.0190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0.0922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0.1272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0.1760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0.2299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0.1391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0.5449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Visualiseeringud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Lisatud on järgmised graafikud:</a:t>
            </a:r>
          </a:p>
          <a:p>
            <a:r>
              <a:t>- Tulpdiagramm: väljapääsupunktide kogukaalud</a:t>
            </a:r>
          </a:p>
          <a:p>
            <a:r>
              <a:t>- Punktdiagramm: kaugus vs kaal</a:t>
            </a:r>
          </a:p>
          <a:p>
            <a:r>
              <a:t>- Radar-graafik: tegurite profiilid</a:t>
            </a:r>
          </a:p>
          <a:p>
            <a:r>
              <a:t>- Soojuskaart: tegurite ja kaalude seosed</a:t>
            </a:r>
          </a:p>
          <a:p>
            <a:r>
              <a:t>- Kaardivisualiseering: väljapääsupunktid ja gravitatsioonipunktid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